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Bangers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http://www.eatingwell.com/article/16276/10-food-rules-you-should-follow/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https://www.mindbodygreen.com/0-4807/10-Reasons-To-Eat-Whats-In-Season.html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https://www.choosemyplate.gov/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omic Sans MS"/>
                <a:ea typeface="Comic Sans MS"/>
                <a:cs typeface="Comic Sans MS"/>
                <a:sym typeface="Comic Sans MS"/>
              </a:rPr>
              <a:t>As students walk into class they will discuss the Do Now Activity with a partner.  What factors influences your diet on a daily basis? Examples: Family, friends, environment, school, culture, social economics</a:t>
            </a: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https://www.cdc.gov/nchs/fastats/leading-causes-of-death.htm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https://www.cdc.gov/nchs/fastats/leading-causes-of-death.htm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https://www.mayoclinic.org/healthy-lifestyle/nutrition-and-healthy-eating/in-depth/organic-food/art-20043880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images/v5Gyy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tingwell.com/article/16276/10-food-rules-you-should-follow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bodygreen.com/0-4807/10-Reasons-to-Eat-Whats-In-Season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oosemyplate.gov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hs/fastats/leading-causes-of-death.h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hs/fastats/leading-causes-of-death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healthy-lifestyle/nutrition-and-healthy-eating/in-depth/organic-food/art-2004388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0798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/>
                <a:ea typeface="Comic Sans MS"/>
                <a:cs typeface="Comic Sans MS"/>
                <a:sym typeface="Comic Sans MS"/>
              </a:rPr>
              <a:t>Nutrition Stations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132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You Are What You Eat!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200" y="410550"/>
            <a:ext cx="4100650" cy="18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341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   Cereal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830500" y="10616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Use Caution: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Advertised to kids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Makes claims on box except: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Natural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Protein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Nourish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Weight loss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Food label &amp; ingredient list: is the only place the company has to be truthful.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Shape 1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6" y="841000"/>
            <a:ext cx="4057025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5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Which cereal is the better choice? Why?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5" name="Shape 145" descr="honeynutcherrios.png"/>
          <p:cNvPicPr preferRelativeResize="0"/>
          <p:nvPr/>
        </p:nvPicPr>
        <p:blipFill rotWithShape="1">
          <a:blip r:embed="rId3">
            <a:alphaModFix/>
          </a:blip>
          <a:srcRect t="4861"/>
          <a:stretch/>
        </p:blipFill>
        <p:spPr>
          <a:xfrm>
            <a:off x="258538" y="1099250"/>
            <a:ext cx="8626926" cy="34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483075" y="645325"/>
            <a:ext cx="728400" cy="8007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</a:t>
            </a:r>
            <a:endParaRPr sz="3600"/>
          </a:p>
        </p:txBody>
      </p:sp>
      <p:sp>
        <p:nvSpPr>
          <p:cNvPr id="147" name="Shape 147"/>
          <p:cNvSpPr/>
          <p:nvPr/>
        </p:nvSpPr>
        <p:spPr>
          <a:xfrm>
            <a:off x="258550" y="133600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9535"/>
            <a:ext cx="9143999" cy="342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5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Which cereal is the better choice? Why?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58550" y="133600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483075" y="645325"/>
            <a:ext cx="728400" cy="8007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</a:t>
            </a:r>
            <a:endParaRPr sz="3600"/>
          </a:p>
        </p:txBody>
      </p:sp>
      <p:sp>
        <p:nvSpPr>
          <p:cNvPr id="156" name="Shape 156"/>
          <p:cNvSpPr/>
          <p:nvPr/>
        </p:nvSpPr>
        <p:spPr>
          <a:xfrm>
            <a:off x="1211475" y="3680200"/>
            <a:ext cx="1787400" cy="11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    Michael Pollan’s 10 Food Rules</a:t>
            </a:r>
            <a:endParaRPr b="1"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832500" y="1223738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Read article click here</a:t>
            </a:r>
            <a:endParaRPr/>
          </a:p>
          <a:p>
            <a:pPr marL="457200" lvl="0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Write out Michael Pollan’s 10  Food Rules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 </a:t>
            </a:r>
            <a:endParaRPr sz="1800"/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Shape 164" descr="Michael Pollan - Pop!Tech 2009 - Camden, ME | photo by Kris ...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375" y="1152475"/>
            <a:ext cx="4372275" cy="3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Eating in Season</a:t>
            </a: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Read, </a:t>
            </a:r>
            <a:r>
              <a:rPr lang="en" u="sng">
                <a:solidFill>
                  <a:schemeClr val="hlink"/>
                </a:solidFill>
                <a:hlinkClick r:id="rId3"/>
              </a:rPr>
              <a:t>10 Reasons to eat in season</a:t>
            </a:r>
            <a:endParaRPr/>
          </a:p>
        </p:txBody>
      </p:sp>
      <p:pic>
        <p:nvPicPr>
          <p:cNvPr id="173" name="Shape 173" descr="farmersmarket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0" y="724200"/>
            <a:ext cx="3950923" cy="36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47150" y="1242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Product Placement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ubTitle" idx="1"/>
          </p:nvPr>
        </p:nvSpPr>
        <p:spPr>
          <a:xfrm>
            <a:off x="113500" y="1505325"/>
            <a:ext cx="4677900" cy="30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Key Message: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Products are placed where you are more likely to buy them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Checkout (Impulse buy)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the front of the store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the front of aisles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Eye-level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“especially advertised to kids”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Companies pay more money for product placement</a:t>
            </a:r>
            <a:endParaRPr sz="1400"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" name="Shape 182" descr="product placement.jpg-large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0" y="316850"/>
            <a:ext cx="3928576" cy="436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3670500" y="648000"/>
            <a:ext cx="13878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265500" y="1105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Product Placement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xfrm>
            <a:off x="265500" y="1783375"/>
            <a:ext cx="4045200" cy="26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2" name="Shape 192" descr="cerealkids1.jp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0" y="724200"/>
            <a:ext cx="3784405" cy="36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cerealkids3.jpg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0" y="1640500"/>
            <a:ext cx="4045197" cy="288095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625" y="997200"/>
            <a:ext cx="4968525" cy="38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516100" y="1688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 Messages: </a:t>
            </a:r>
            <a:endParaRPr sz="24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½ your plate should contain fruits and vegetables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Move to low fat or fat-free milk or yogurt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½ your grains “whole grains”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Vary your protein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699800" y="218675"/>
            <a:ext cx="56334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MyPlate</a:t>
            </a:r>
            <a:endParaRPr sz="3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265500" y="350000"/>
            <a:ext cx="40452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Juice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ubTitle" idx="1"/>
          </p:nvPr>
        </p:nvSpPr>
        <p:spPr>
          <a:xfrm>
            <a:off x="265500" y="970025"/>
            <a:ext cx="40452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 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100% Fruit Juice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Fresh squeezed not from concentrate is better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With the pulp is even better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place of juice eat the real fruit or vegetable (with the skin more fiber)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Drink water, milk or sparkling water with lemon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Shape 209" descr="juice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875" y="216925"/>
            <a:ext cx="4045205" cy="21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 descr="juice100label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878" y="2390775"/>
            <a:ext cx="4045205" cy="251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/>
          <p:nvPr/>
        </p:nvSpPr>
        <p:spPr>
          <a:xfrm>
            <a:off x="4415575" y="655950"/>
            <a:ext cx="727800" cy="60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5893400" y="785200"/>
            <a:ext cx="1764600" cy="247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/>
          <p:nvPr/>
        </p:nvSpPr>
        <p:spPr>
          <a:xfrm rot="-371000">
            <a:off x="6497466" y="2542479"/>
            <a:ext cx="1790919" cy="5368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4126850" y="2410650"/>
            <a:ext cx="727800" cy="32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127" y="2358876"/>
            <a:ext cx="408600" cy="42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4652" y="870301"/>
            <a:ext cx="408600" cy="42573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40325" y="141575"/>
            <a:ext cx="40452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Juice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ubTitle" idx="1"/>
          </p:nvPr>
        </p:nvSpPr>
        <p:spPr>
          <a:xfrm>
            <a:off x="256300" y="865800"/>
            <a:ext cx="4511100" cy="28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Caution (When you see):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100% Vitamin C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Less than 100% Fruit Juice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“Natural”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Just because it is organic doesn’t make it healthier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Any claims on the package other than on the label and ingredients list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Shape 225" descr="honestjuice.jpeg"/>
          <p:cNvPicPr preferRelativeResize="0"/>
          <p:nvPr/>
        </p:nvPicPr>
        <p:blipFill rotWithShape="1">
          <a:blip r:embed="rId3">
            <a:alphaModFix/>
          </a:blip>
          <a:srcRect t="19543"/>
          <a:stretch/>
        </p:blipFill>
        <p:spPr>
          <a:xfrm>
            <a:off x="4939500" y="323650"/>
            <a:ext cx="3837002" cy="451077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/>
          <p:nvPr/>
        </p:nvSpPr>
        <p:spPr>
          <a:xfrm>
            <a:off x="6079400" y="823925"/>
            <a:ext cx="1719900" cy="1119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/>
          <p:nvPr/>
        </p:nvSpPr>
        <p:spPr>
          <a:xfrm rot="-1153481">
            <a:off x="5243712" y="880538"/>
            <a:ext cx="819076" cy="560723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256300" y="2557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Now Activity:</a:t>
            </a:r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factors influence your diet on a daily basis? </a:t>
            </a:r>
            <a:endParaRPr sz="3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256300" y="865800"/>
            <a:ext cx="3084900" cy="28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Juice</a:t>
            </a:r>
            <a:endParaRPr sz="4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4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6079400" y="823925"/>
            <a:ext cx="1719900" cy="1119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Shape 236"/>
          <p:cNvSpPr/>
          <p:nvPr/>
        </p:nvSpPr>
        <p:spPr>
          <a:xfrm rot="-1153481">
            <a:off x="5243712" y="880538"/>
            <a:ext cx="819076" cy="560723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1750" y="195700"/>
            <a:ext cx="5457700" cy="47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 rot="5400000">
            <a:off x="5942893" y="534463"/>
            <a:ext cx="731100" cy="3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7055425" y="634725"/>
            <a:ext cx="1453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5% Juice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307375" y="1186775"/>
            <a:ext cx="957900" cy="39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3593975" y="308925"/>
            <a:ext cx="16713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Use Caution: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256300" y="2557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  <p:sp>
        <p:nvSpPr>
          <p:cNvPr id="243" name="Shape 243"/>
          <p:cNvSpPr/>
          <p:nvPr/>
        </p:nvSpPr>
        <p:spPr>
          <a:xfrm rot="5400000">
            <a:off x="4138888" y="1974750"/>
            <a:ext cx="2930400" cy="4293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3569675" y="1495400"/>
            <a:ext cx="17199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“Natural” means nothing. Many companies use this word to fool consumers. 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Which juice is the better choice? Why?</a:t>
            </a: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Shape 252" descr="juice100label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152475"/>
            <a:ext cx="3950796" cy="377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 descr="honestlabel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900" y="1152475"/>
            <a:ext cx="4190402" cy="3778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2622775" y="143942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</a:t>
            </a:r>
            <a:endParaRPr sz="3600"/>
          </a:p>
        </p:txBody>
      </p:sp>
      <p:sp>
        <p:nvSpPr>
          <p:cNvPr id="255" name="Shape 255"/>
          <p:cNvSpPr/>
          <p:nvPr/>
        </p:nvSpPr>
        <p:spPr>
          <a:xfrm>
            <a:off x="6707650" y="143942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</a:t>
            </a:r>
            <a:endParaRPr sz="3600"/>
          </a:p>
        </p:txBody>
      </p:sp>
      <p:sp>
        <p:nvSpPr>
          <p:cNvPr id="256" name="Shape 256"/>
          <p:cNvSpPr/>
          <p:nvPr/>
        </p:nvSpPr>
        <p:spPr>
          <a:xfrm>
            <a:off x="7462750" y="1400375"/>
            <a:ext cx="1065600" cy="149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3377875" y="1289725"/>
            <a:ext cx="1065600" cy="1070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256300" y="2557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Bread</a:t>
            </a: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Key Message: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First ingredient: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“Whole Wheat”</a:t>
            </a: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 or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“Sprouted Whole Wheat”</a:t>
            </a:r>
            <a:endParaRPr sz="1800" u="sng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ingredients the better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More fiber the better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sugar the better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6" name="Shape 266" descr="oroweatbackwholewheat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00" y="1194498"/>
            <a:ext cx="3999895" cy="347155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11700" y="261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Bread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Caution (When you see):</a:t>
            </a:r>
            <a:endParaRPr sz="2400"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11700" y="1459225"/>
            <a:ext cx="3999900" cy="28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Natural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“Enriched”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Enriched flour</a:t>
            </a:r>
            <a:endParaRPr sz="240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Any claims on the package other than on the label and ingredients</a:t>
            </a:r>
            <a:endParaRPr sz="2400"/>
          </a:p>
        </p:txBody>
      </p:sp>
      <p:sp>
        <p:nvSpPr>
          <p:cNvPr id="274" name="Shape 27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5" name="Shape 275" descr="eurekawhitebread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00" y="963200"/>
            <a:ext cx="3999898" cy="172130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Shape 276" descr="oroweat whitebreadside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00" y="2684500"/>
            <a:ext cx="3999895" cy="182627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311700" y="1347525"/>
            <a:ext cx="809700" cy="1061400"/>
          </a:xfrm>
          <a:prstGeom prst="star6">
            <a:avLst>
              <a:gd name="adj" fmla="val 28868"/>
              <a:gd name="hf" fmla="val 11547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Which bread is the better choice? Why? </a:t>
            </a: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6" name="Shape 286" descr="oroweat whitebreadside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152475"/>
            <a:ext cx="8520604" cy="355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/>
          <p:nvPr/>
        </p:nvSpPr>
        <p:spPr>
          <a:xfrm>
            <a:off x="398000" y="154147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410400" y="1541475"/>
            <a:ext cx="6474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angers"/>
                <a:ea typeface="Bangers"/>
                <a:cs typeface="Bangers"/>
                <a:sym typeface="Bangers"/>
              </a:rPr>
              <a:t> </a:t>
            </a:r>
            <a:r>
              <a:rPr lang="en" sz="3600"/>
              <a:t>A</a:t>
            </a:r>
            <a:endParaRPr sz="3600"/>
          </a:p>
        </p:txBody>
      </p:sp>
      <p:sp>
        <p:nvSpPr>
          <p:cNvPr id="289" name="Shape 289"/>
          <p:cNvSpPr/>
          <p:nvPr/>
        </p:nvSpPr>
        <p:spPr>
          <a:xfrm>
            <a:off x="2787900" y="1541475"/>
            <a:ext cx="4058400" cy="1438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Which bread is the better choice? Why?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8" name="Shape 298" descr="IMG_8150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152475"/>
            <a:ext cx="8520604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398000" y="154147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</a:t>
            </a:r>
            <a:endParaRPr sz="3600"/>
          </a:p>
        </p:txBody>
      </p:sp>
      <p:sp>
        <p:nvSpPr>
          <p:cNvPr id="300" name="Shape 300"/>
          <p:cNvSpPr/>
          <p:nvPr/>
        </p:nvSpPr>
        <p:spPr>
          <a:xfrm>
            <a:off x="2796700" y="1541475"/>
            <a:ext cx="4037700" cy="1288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640800" y="437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  Leading Causes of Death in the US</a:t>
            </a:r>
            <a:endParaRPr sz="3000" b="1"/>
          </a:p>
        </p:txBody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1129650" y="1009800"/>
            <a:ext cx="737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#1 Heart Disease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 2 Cancer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#3 Chronic Lower Respiratory Diseases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#4 Accidents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#5 Stroke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#6 Alzheimer’s Disease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#7 Diabetes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b="1" u="sng">
                <a:solidFill>
                  <a:schemeClr val="hlink"/>
                </a:solidFill>
                <a:hlinkClick r:id="rId3"/>
              </a:rPr>
              <a:t>Source: Centers for Disease Control: National Center for Health Statistics final from 2015</a:t>
            </a:r>
            <a:endParaRPr sz="1200" b="1"/>
          </a:p>
        </p:txBody>
      </p:sp>
      <p:sp>
        <p:nvSpPr>
          <p:cNvPr id="308" name="Shape 308"/>
          <p:cNvSpPr/>
          <p:nvPr/>
        </p:nvSpPr>
        <p:spPr>
          <a:xfrm>
            <a:off x="76325" y="179225"/>
            <a:ext cx="778500" cy="5727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720625" y="239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     Which causes of death could be diet related? </a:t>
            </a:r>
            <a:endParaRPr sz="24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      Leading Causes of Death</a:t>
            </a:r>
            <a:endParaRPr sz="2400" b="1"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46450" y="1232400"/>
            <a:ext cx="7377000" cy="3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#1 Heart Disease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 2 Cancer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#3 Chronic Lower Respiratory Diseases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#4 Accidents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#5 Stroke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#6 Alzheimer’s Disease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#7 Diabetes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b="1" u="sng" dirty="0">
                <a:solidFill>
                  <a:schemeClr val="hlink"/>
                </a:solidFill>
                <a:hlinkClick r:id="rId3"/>
              </a:rPr>
              <a:t>Source: Centers for Disease Control: National Center for Health Statistics final from 2015</a:t>
            </a:r>
            <a:endParaRPr sz="1200" b="1" dirty="0"/>
          </a:p>
        </p:txBody>
      </p:sp>
      <p:sp>
        <p:nvSpPr>
          <p:cNvPr id="315" name="Shape 315"/>
          <p:cNvSpPr/>
          <p:nvPr/>
        </p:nvSpPr>
        <p:spPr>
          <a:xfrm>
            <a:off x="397475" y="1200425"/>
            <a:ext cx="2930400" cy="429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365675" y="1669500"/>
            <a:ext cx="2369100" cy="53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365675" y="3217450"/>
            <a:ext cx="2369100" cy="487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65675" y="4284850"/>
            <a:ext cx="2369100" cy="53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397475" y="3704650"/>
            <a:ext cx="3525600" cy="53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1563001" y="-207050"/>
            <a:ext cx="758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http://bit.ly/nutritionyouarewhatyoueat</a:t>
            </a:r>
            <a:endParaRPr sz="300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96300" y="305375"/>
            <a:ext cx="1496100" cy="75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into URL</a:t>
            </a: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96300" y="1058375"/>
            <a:ext cx="3482700" cy="1775700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Start on the slide that corresponds to your station number. Take notes and fill out worksheet based on station #. </a:t>
            </a:r>
            <a:endParaRPr sz="1800" b="1" dirty="0"/>
          </a:p>
        </p:txBody>
      </p:sp>
      <p:sp>
        <p:nvSpPr>
          <p:cNvPr id="71" name="Shape 71"/>
          <p:cNvSpPr/>
          <p:nvPr/>
        </p:nvSpPr>
        <p:spPr>
          <a:xfrm>
            <a:off x="196300" y="3083475"/>
            <a:ext cx="2765100" cy="1827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Do not move head or rotate until instructed to. </a:t>
            </a:r>
            <a:endParaRPr sz="1800" b="1"/>
          </a:p>
        </p:txBody>
      </p:sp>
      <p:sp>
        <p:nvSpPr>
          <p:cNvPr id="72" name="Shape 72"/>
          <p:cNvSpPr/>
          <p:nvPr/>
        </p:nvSpPr>
        <p:spPr>
          <a:xfrm>
            <a:off x="3816350" y="1236500"/>
            <a:ext cx="5251200" cy="3816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#1 Portion Distortion [Slides: 4-5]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#2 Organic Foods: Are they safer? More... [Slide 6]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#3 Supplements: Vitamins, weight loss...[Slides:7-8]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#4 Cereal [Slides: 9-12]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#5 Michael Pollan’s 10 Food Rules [Slide: 13]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#6 Eating in Season [Slide: 14]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#7 Product Placement [Slide: 15-16]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#8 MyPlate [Slide: 17]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#9 Juice [Slides: 18-21]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#10 Bread [Slides: 22-25]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#11 Leading Causes of Death in the US [Slide: 26-27]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213725" y="56927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omic Sans MS"/>
                <a:ea typeface="Comic Sans MS"/>
                <a:cs typeface="Comic Sans MS"/>
                <a:sym typeface="Comic Sans MS"/>
              </a:rPr>
              <a:t>Portion Distortion</a:t>
            </a:r>
            <a:endParaRPr sz="3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160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Eat less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Share a meal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○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Split it in half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Eat slow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Enjoy your food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Stop eating when full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06975"/>
            <a:ext cx="3999900" cy="34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351100" y="457975"/>
            <a:ext cx="73395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351100" y="445025"/>
            <a:ext cx="6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1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213725" y="56927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omic Sans MS"/>
                <a:ea typeface="Comic Sans MS"/>
                <a:cs typeface="Comic Sans MS"/>
                <a:sym typeface="Comic Sans MS"/>
              </a:rPr>
              <a:t>Portion Distortion</a:t>
            </a:r>
            <a:endParaRPr sz="30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Avoid multitasking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Avoid eating out of a bag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Mindless eating              (ex. watching tv)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Eat on a smaller plate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Serve one portion at a time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700" y="1152475"/>
            <a:ext cx="40353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351100" y="445025"/>
            <a:ext cx="6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1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540675" y="86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 Foods: Are they safer? More nutritious?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56450" y="14885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Read article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here</a:t>
            </a:r>
            <a:endParaRPr sz="24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Question: </a:t>
            </a:r>
            <a:endParaRPr sz="24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Why is organic better?</a:t>
            </a:r>
            <a:endParaRPr sz="2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00" name="Shape 100" descr="File:USDA organic seal.svg - Wikimedia Commons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250" y="1439725"/>
            <a:ext cx="3967575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351100" y="445025"/>
            <a:ext cx="6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00"/>
              </a:solidFill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198475" y="2334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58800" y="259000"/>
            <a:ext cx="86736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omic Sans MS"/>
                <a:ea typeface="Comic Sans MS"/>
                <a:cs typeface="Comic Sans MS"/>
                <a:sym typeface="Comic Sans MS"/>
              </a:rPr>
              <a:t>Supplements:</a:t>
            </a: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 Vitamins, weight loss products, 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energy drinks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158800" y="1328988"/>
            <a:ext cx="41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Key Message &amp; Use Caution: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Not regulated by government (Food and Drug Administration)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Not tested for safety, effectiveness, or efficacy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Can give false claims: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Stronger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Larger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Faster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775" y="1370000"/>
            <a:ext cx="4554600" cy="34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3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Do you need supplements in your diet? 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No.  If you are eating a well balanced diet of real whole foods. You do not need supplements!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*You do not need protein powder (expensive $$$$ urine). Your body can only process so much protein and your kidneys will filter rest out.  Talk to your dr. before taking any supplements.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8" name="Shape 118" descr="File:Myplate blue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13700"/>
            <a:ext cx="39999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Cereal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 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Low in sugar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High in fiber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ingredients the better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artificial colors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Shape 127" descr="Breakfast cereal - Wikipedia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75" y="1152475"/>
            <a:ext cx="4214223" cy="345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1004</Words>
  <Application>Microsoft Office PowerPoint</Application>
  <PresentationFormat>On-screen Show (16:9)</PresentationFormat>
  <Paragraphs>181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Times New Roman</vt:lpstr>
      <vt:lpstr>Comic Sans MS</vt:lpstr>
      <vt:lpstr>Bangers</vt:lpstr>
      <vt:lpstr>Arial</vt:lpstr>
      <vt:lpstr>Simple Dark</vt:lpstr>
      <vt:lpstr>Nutrition Stations</vt:lpstr>
      <vt:lpstr>Do Now Activity:</vt:lpstr>
      <vt:lpstr>http://bit.ly/nutritionyouarewhatyoueat </vt:lpstr>
      <vt:lpstr>Portion Distortion</vt:lpstr>
      <vt:lpstr>Portion Distortion </vt:lpstr>
      <vt:lpstr>Organic Foods: Are they safer? More nutritious?</vt:lpstr>
      <vt:lpstr>Supplements: Vitamins, weight loss products,  energy drinks</vt:lpstr>
      <vt:lpstr>Do you need supplements in your diet? </vt:lpstr>
      <vt:lpstr>Cereal</vt:lpstr>
      <vt:lpstr>      Cereal</vt:lpstr>
      <vt:lpstr>   Which cereal is the better choice? Why?</vt:lpstr>
      <vt:lpstr>   Which cereal is the better choice? Why?</vt:lpstr>
      <vt:lpstr>     Michael Pollan’s 10 Food Rules</vt:lpstr>
      <vt:lpstr>Eating in Season</vt:lpstr>
      <vt:lpstr>Product Placement</vt:lpstr>
      <vt:lpstr>Product Placement</vt:lpstr>
      <vt:lpstr>PowerPoint Presentation</vt:lpstr>
      <vt:lpstr>Juice</vt:lpstr>
      <vt:lpstr>Juice</vt:lpstr>
      <vt:lpstr>PowerPoint Presentation</vt:lpstr>
      <vt:lpstr>          Which juice is the better choice? Why?</vt:lpstr>
      <vt:lpstr>Bread</vt:lpstr>
      <vt:lpstr>Bread  Caution (When you see):</vt:lpstr>
      <vt:lpstr>         Which bread is the better choice? Why? </vt:lpstr>
      <vt:lpstr>            Which bread is the better choice? Why?  </vt:lpstr>
      <vt:lpstr>  Leading Causes of Death in the US</vt:lpstr>
      <vt:lpstr>      Which causes of death could be diet related?         Leading Causes of Death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Stations</dc:title>
  <cp:lastModifiedBy>Kristy T. Liercke</cp:lastModifiedBy>
  <cp:revision>1</cp:revision>
  <dcterms:modified xsi:type="dcterms:W3CDTF">2018-08-23T18:36:52Z</dcterms:modified>
</cp:coreProperties>
</file>